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9472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894" autoAdjust="0"/>
    <p:restoredTop sz="94660"/>
  </p:normalViewPr>
  <p:slideViewPr>
    <p:cSldViewPr>
      <p:cViewPr varScale="1">
        <p:scale>
          <a:sx n="62" d="100"/>
          <a:sy n="62" d="100"/>
        </p:scale>
        <p:origin x="3101"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90DC19-597E-4FA3-9F82-C6A65A4578F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zh-TW" altLang="en-US"/>
        </a:p>
      </dgm:t>
    </dgm:pt>
    <dgm:pt modelId="{0EE5C248-F43C-4D54-93CE-F93B64A481C4}">
      <dgm:prSet phldrT="[文字]"/>
      <dgm:spPr/>
      <dgm:t>
        <a:bodyPr/>
        <a:lstStyle/>
        <a:p>
          <a:r>
            <a:rPr lang="zh-TW" altLang="en-US" dirty="0" smtClean="0"/>
            <a:t>本學期第</a:t>
          </a:r>
          <a:r>
            <a:rPr lang="en-US" altLang="zh-TW" dirty="0" smtClean="0"/>
            <a:t>5</a:t>
          </a:r>
          <a:r>
            <a:rPr lang="zh-TW" altLang="en-US" dirty="0" smtClean="0"/>
            <a:t>週週五下午</a:t>
          </a:r>
          <a:r>
            <a:rPr lang="en-US" altLang="zh-TW" dirty="0" smtClean="0"/>
            <a:t>5</a:t>
          </a:r>
          <a:r>
            <a:rPr lang="zh-TW" altLang="en-US" dirty="0" smtClean="0"/>
            <a:t>時前</a:t>
          </a:r>
          <a:endParaRPr lang="zh-TW" altLang="en-US" dirty="0"/>
        </a:p>
      </dgm:t>
    </dgm:pt>
    <dgm:pt modelId="{4CC02603-ED20-42B7-96D9-EF3AFE039B7E}" type="parTrans" cxnId="{61B5FF10-411D-4D31-BECE-C08486A6153D}">
      <dgm:prSet/>
      <dgm:spPr/>
      <dgm:t>
        <a:bodyPr/>
        <a:lstStyle/>
        <a:p>
          <a:endParaRPr lang="zh-TW" altLang="en-US"/>
        </a:p>
      </dgm:t>
    </dgm:pt>
    <dgm:pt modelId="{2CBECBD6-9E27-488B-A48F-DEA9591C2EEC}" type="sibTrans" cxnId="{61B5FF10-411D-4D31-BECE-C08486A6153D}">
      <dgm:prSet/>
      <dgm:spPr/>
      <dgm:t>
        <a:bodyPr/>
        <a:lstStyle/>
        <a:p>
          <a:endParaRPr lang="zh-TW" altLang="en-US"/>
        </a:p>
      </dgm:t>
    </dgm:pt>
    <dgm:pt modelId="{76E30FA7-4E63-4083-B2C3-9FCFD657D0F0}">
      <dgm:prSet phldrT="[文字]" custT="1"/>
      <dgm:spPr/>
      <dgm:t>
        <a:bodyPr/>
        <a:lstStyle/>
        <a:p>
          <a:r>
            <a:rPr lang="zh-TW" altLang="en-US" sz="1400" dirty="0" smtClean="0"/>
            <a:t>於系網下載論文研究計畫書審核申請表暨，填寫後送系辦申請，審核日期及時間由系辦統一安排。</a:t>
          </a:r>
          <a:endParaRPr lang="zh-TW" altLang="en-US" sz="1400" dirty="0"/>
        </a:p>
      </dgm:t>
    </dgm:pt>
    <dgm:pt modelId="{1663968F-FDB2-4862-88C7-5CF88860E474}" type="parTrans" cxnId="{7AE42C9C-40E5-4888-8A11-45E5F34F6A04}">
      <dgm:prSet/>
      <dgm:spPr/>
      <dgm:t>
        <a:bodyPr/>
        <a:lstStyle/>
        <a:p>
          <a:endParaRPr lang="zh-TW" altLang="en-US"/>
        </a:p>
      </dgm:t>
    </dgm:pt>
    <dgm:pt modelId="{089FB4CB-7E34-44EF-A207-726045FE00CB}" type="sibTrans" cxnId="{7AE42C9C-40E5-4888-8A11-45E5F34F6A04}">
      <dgm:prSet/>
      <dgm:spPr/>
      <dgm:t>
        <a:bodyPr/>
        <a:lstStyle/>
        <a:p>
          <a:endParaRPr lang="zh-TW" altLang="en-US"/>
        </a:p>
      </dgm:t>
    </dgm:pt>
    <dgm:pt modelId="{61816374-2B85-4803-938A-99D6173A80CA}">
      <dgm:prSet phldrT="[文字]" custT="1"/>
      <dgm:spPr/>
      <dgm:t>
        <a:bodyPr/>
        <a:lstStyle/>
        <a:p>
          <a:r>
            <a:rPr lang="zh-TW" altLang="en-US" sz="1400" dirty="0" smtClean="0"/>
            <a:t>系網下載路徑</a:t>
          </a:r>
          <a:r>
            <a:rPr lang="en-US" altLang="zh-TW" sz="1400" dirty="0" smtClean="0"/>
            <a:t>:</a:t>
          </a:r>
          <a:r>
            <a:rPr lang="zh-TW" altLang="en-US" sz="1400" dirty="0" smtClean="0"/>
            <a:t>在學學生專區 </a:t>
          </a:r>
          <a:r>
            <a:rPr lang="en-US" altLang="en-US" sz="1400" dirty="0" smtClean="0"/>
            <a:t>&gt; </a:t>
          </a:r>
          <a:r>
            <a:rPr lang="zh-TW" altLang="en-US" sz="1400" dirty="0" smtClean="0"/>
            <a:t>碩士班</a:t>
          </a:r>
          <a:r>
            <a:rPr lang="en-US" altLang="zh-TW" sz="1400" dirty="0" smtClean="0"/>
            <a:t>&gt;</a:t>
          </a:r>
          <a:r>
            <a:rPr lang="zh-TW" altLang="en-US" sz="1400" dirty="0" smtClean="0"/>
            <a:t> 論文研究計畫書審核申請資料</a:t>
          </a:r>
          <a:endParaRPr lang="zh-TW" altLang="en-US" sz="1400" dirty="0"/>
        </a:p>
      </dgm:t>
    </dgm:pt>
    <dgm:pt modelId="{53C56867-18CD-437A-8916-C7C1D50B4173}" type="parTrans" cxnId="{72AB4A40-83B7-4D5B-90E9-55328F5774FC}">
      <dgm:prSet/>
      <dgm:spPr/>
      <dgm:t>
        <a:bodyPr/>
        <a:lstStyle/>
        <a:p>
          <a:endParaRPr lang="zh-TW" altLang="en-US"/>
        </a:p>
      </dgm:t>
    </dgm:pt>
    <dgm:pt modelId="{7035C9D7-BD46-48FD-9C9D-D70D145C04B9}" type="sibTrans" cxnId="{72AB4A40-83B7-4D5B-90E9-55328F5774FC}">
      <dgm:prSet/>
      <dgm:spPr/>
      <dgm:t>
        <a:bodyPr/>
        <a:lstStyle/>
        <a:p>
          <a:endParaRPr lang="zh-TW" altLang="en-US"/>
        </a:p>
      </dgm:t>
    </dgm:pt>
    <dgm:pt modelId="{CA017FAB-16BE-4D9F-B539-47A3BA94DCFE}">
      <dgm:prSet phldrT="[文字]"/>
      <dgm:spPr/>
      <dgm:t>
        <a:bodyPr/>
        <a:lstStyle/>
        <a:p>
          <a:r>
            <a:rPr lang="zh-TW" altLang="en-US" dirty="0" smtClean="0"/>
            <a:t>本學期第</a:t>
          </a:r>
          <a:r>
            <a:rPr lang="en-US" altLang="zh-TW" dirty="0" smtClean="0"/>
            <a:t>7</a:t>
          </a:r>
          <a:r>
            <a:rPr lang="zh-TW" altLang="en-US" dirty="0" smtClean="0"/>
            <a:t>週週五下午</a:t>
          </a:r>
          <a:r>
            <a:rPr lang="en-US" altLang="zh-TW" dirty="0" smtClean="0"/>
            <a:t>5</a:t>
          </a:r>
          <a:r>
            <a:rPr lang="zh-TW" altLang="en-US" dirty="0" smtClean="0"/>
            <a:t>時</a:t>
          </a:r>
          <a:endParaRPr lang="zh-TW" altLang="en-US" dirty="0"/>
        </a:p>
      </dgm:t>
    </dgm:pt>
    <dgm:pt modelId="{B911DB66-B344-43F3-B108-4F7A6C37A63A}" type="parTrans" cxnId="{2C05ED99-EA4E-496D-886C-2866BEC21289}">
      <dgm:prSet/>
      <dgm:spPr/>
      <dgm:t>
        <a:bodyPr/>
        <a:lstStyle/>
        <a:p>
          <a:endParaRPr lang="zh-TW" altLang="en-US"/>
        </a:p>
      </dgm:t>
    </dgm:pt>
    <dgm:pt modelId="{655334F0-7813-4185-8513-FEF17B6603B9}" type="sibTrans" cxnId="{2C05ED99-EA4E-496D-886C-2866BEC21289}">
      <dgm:prSet/>
      <dgm:spPr/>
      <dgm:t>
        <a:bodyPr/>
        <a:lstStyle/>
        <a:p>
          <a:endParaRPr lang="zh-TW" altLang="en-US"/>
        </a:p>
      </dgm:t>
    </dgm:pt>
    <dgm:pt modelId="{AB457230-B582-45C3-8E36-D59EA158B7B0}">
      <dgm:prSet phldrT="[文字]" custT="1"/>
      <dgm:spPr/>
      <dgm:t>
        <a:bodyPr/>
        <a:lstStyle/>
        <a:p>
          <a:r>
            <a:rPr lang="zh-TW" altLang="en-US" sz="1400" dirty="0" smtClean="0"/>
            <a:t>系辦公告各申請學生之論文研究計畫書審核日期及時間。</a:t>
          </a:r>
          <a:endParaRPr lang="zh-TW" altLang="en-US" sz="1400" dirty="0"/>
        </a:p>
      </dgm:t>
    </dgm:pt>
    <dgm:pt modelId="{6C3F42F3-85B3-46A2-994D-9F56698363B4}" type="parTrans" cxnId="{5DAAA075-BFD6-4AF9-8BD9-E48A52C1042C}">
      <dgm:prSet/>
      <dgm:spPr/>
      <dgm:t>
        <a:bodyPr/>
        <a:lstStyle/>
        <a:p>
          <a:endParaRPr lang="zh-TW" altLang="en-US"/>
        </a:p>
      </dgm:t>
    </dgm:pt>
    <dgm:pt modelId="{C9D289AD-4090-48D1-B132-9B0A6B46A651}" type="sibTrans" cxnId="{5DAAA075-BFD6-4AF9-8BD9-E48A52C1042C}">
      <dgm:prSet/>
      <dgm:spPr/>
      <dgm:t>
        <a:bodyPr/>
        <a:lstStyle/>
        <a:p>
          <a:endParaRPr lang="zh-TW" altLang="en-US"/>
        </a:p>
      </dgm:t>
    </dgm:pt>
    <dgm:pt modelId="{A4B75F4C-2EB2-4C1E-84AA-496930F5A6C0}">
      <dgm:prSet phldrT="[文字]"/>
      <dgm:spPr/>
      <dgm:t>
        <a:bodyPr/>
        <a:lstStyle/>
        <a:p>
          <a:r>
            <a:rPr lang="zh-TW" altLang="en-US" dirty="0" smtClean="0"/>
            <a:t>審核日一週前</a:t>
          </a:r>
          <a:endParaRPr lang="en-US" altLang="zh-TW" dirty="0" smtClean="0"/>
        </a:p>
      </dgm:t>
    </dgm:pt>
    <dgm:pt modelId="{0E2299D3-C22B-4E7A-AB65-45A0A4A5E95A}" type="parTrans" cxnId="{12F10443-29FC-42CE-A3BD-3FEA29316C63}">
      <dgm:prSet/>
      <dgm:spPr/>
      <dgm:t>
        <a:bodyPr/>
        <a:lstStyle/>
        <a:p>
          <a:endParaRPr lang="zh-TW" altLang="en-US"/>
        </a:p>
      </dgm:t>
    </dgm:pt>
    <dgm:pt modelId="{2997401D-B6FF-4237-849D-C7815789989E}" type="sibTrans" cxnId="{12F10443-29FC-42CE-A3BD-3FEA29316C63}">
      <dgm:prSet/>
      <dgm:spPr/>
      <dgm:t>
        <a:bodyPr/>
        <a:lstStyle/>
        <a:p>
          <a:endParaRPr lang="zh-TW" altLang="en-US"/>
        </a:p>
      </dgm:t>
    </dgm:pt>
    <dgm:pt modelId="{FF50766D-1C0A-4DD3-B3A8-53C8EF165872}">
      <dgm:prSet phldrT="[文字]" custT="1"/>
      <dgm:spPr/>
      <dgm:t>
        <a:bodyPr/>
        <a:lstStyle/>
        <a:p>
          <a:r>
            <a:rPr lang="zh-TW" altLang="en-US" sz="1400" dirty="0" smtClean="0"/>
            <a:t>申請學生自行於學生資訊系統送出線上論文研究計劃書審查申請並檢附相關審查資料</a:t>
          </a:r>
          <a:r>
            <a:rPr lang="zh-TW" altLang="en-US" sz="1600" dirty="0" smtClean="0"/>
            <a:t>。</a:t>
          </a:r>
          <a:endParaRPr lang="zh-TW" altLang="en-US" sz="1400" dirty="0"/>
        </a:p>
      </dgm:t>
    </dgm:pt>
    <dgm:pt modelId="{BBF2271D-9B94-4050-9290-209A1097D5A1}" type="parTrans" cxnId="{5F18FAB5-B5F0-436C-B62E-EC32B7C7D928}">
      <dgm:prSet/>
      <dgm:spPr/>
      <dgm:t>
        <a:bodyPr/>
        <a:lstStyle/>
        <a:p>
          <a:endParaRPr lang="zh-TW" altLang="en-US"/>
        </a:p>
      </dgm:t>
    </dgm:pt>
    <dgm:pt modelId="{1417A86B-FEC6-450F-87E0-2F9C36184599}" type="sibTrans" cxnId="{5F18FAB5-B5F0-436C-B62E-EC32B7C7D928}">
      <dgm:prSet/>
      <dgm:spPr/>
      <dgm:t>
        <a:bodyPr/>
        <a:lstStyle/>
        <a:p>
          <a:endParaRPr lang="zh-TW" altLang="en-US"/>
        </a:p>
      </dgm:t>
    </dgm:pt>
    <dgm:pt modelId="{F55E2C34-91CF-4527-A8D7-2DCC9FC2AB72}">
      <dgm:prSet phldrT="[文字]"/>
      <dgm:spPr/>
      <dgm:t>
        <a:bodyPr/>
        <a:lstStyle/>
        <a:p>
          <a:r>
            <a:rPr lang="zh-TW" altLang="en-US" dirty="0" smtClean="0"/>
            <a:t>審核日</a:t>
          </a:r>
          <a:endParaRPr lang="zh-TW" altLang="en-US" dirty="0"/>
        </a:p>
      </dgm:t>
    </dgm:pt>
    <dgm:pt modelId="{7A34329B-350D-4F1F-8BCD-E56803B20233}" type="parTrans" cxnId="{2CEDDCF4-9410-4AC5-8EA8-EA3A56E5AB97}">
      <dgm:prSet/>
      <dgm:spPr/>
      <dgm:t>
        <a:bodyPr/>
        <a:lstStyle/>
        <a:p>
          <a:endParaRPr lang="zh-TW" altLang="en-US"/>
        </a:p>
      </dgm:t>
    </dgm:pt>
    <dgm:pt modelId="{E32A49F4-E3AF-4522-9C3B-6946C53CE494}" type="sibTrans" cxnId="{2CEDDCF4-9410-4AC5-8EA8-EA3A56E5AB97}">
      <dgm:prSet/>
      <dgm:spPr/>
      <dgm:t>
        <a:bodyPr/>
        <a:lstStyle/>
        <a:p>
          <a:endParaRPr lang="zh-TW" altLang="en-US"/>
        </a:p>
      </dgm:t>
    </dgm:pt>
    <dgm:pt modelId="{B2987792-F8AB-48AE-B913-3ED1F2A229AC}">
      <dgm:prSet custT="1"/>
      <dgm:spPr/>
      <dgm:t>
        <a:bodyPr/>
        <a:lstStyle/>
        <a:p>
          <a:r>
            <a:rPr lang="zh-TW" altLang="en-US" sz="1400" dirty="0" smtClean="0"/>
            <a:t>審查委員依據申請學生上傳之論文研究計劃書進行審核。</a:t>
          </a:r>
          <a:endParaRPr lang="zh-TW" altLang="en-US" sz="1400" dirty="0"/>
        </a:p>
      </dgm:t>
    </dgm:pt>
    <dgm:pt modelId="{3D469C98-0A73-4F43-A5E7-2F15D33E014D}" type="parTrans" cxnId="{C4AD9FF4-98EE-49DA-8D22-AE931C54EBA3}">
      <dgm:prSet/>
      <dgm:spPr/>
      <dgm:t>
        <a:bodyPr/>
        <a:lstStyle/>
        <a:p>
          <a:endParaRPr lang="zh-TW" altLang="en-US"/>
        </a:p>
      </dgm:t>
    </dgm:pt>
    <dgm:pt modelId="{BCCB9E24-3BEE-4965-BB33-A8A900721C71}" type="sibTrans" cxnId="{C4AD9FF4-98EE-49DA-8D22-AE931C54EBA3}">
      <dgm:prSet/>
      <dgm:spPr/>
      <dgm:t>
        <a:bodyPr/>
        <a:lstStyle/>
        <a:p>
          <a:endParaRPr lang="zh-TW" altLang="en-US"/>
        </a:p>
      </dgm:t>
    </dgm:pt>
    <dgm:pt modelId="{8C8DA4D1-A665-49C8-8411-241BF68179E5}">
      <dgm:prSet phldrT="[文字]" custT="1"/>
      <dgm:spPr/>
      <dgm:t>
        <a:bodyPr/>
        <a:lstStyle/>
        <a:p>
          <a:r>
            <a:rPr lang="zh-TW" altLang="en-US" sz="1400" dirty="0" smtClean="0"/>
            <a:t>本學期擬提論文口試碩士生</a:t>
          </a:r>
          <a:r>
            <a:rPr lang="en-US" altLang="en-US" sz="1400" dirty="0" smtClean="0"/>
            <a:t>(</a:t>
          </a:r>
          <a:r>
            <a:rPr lang="zh-TW" altLang="en-US" sz="1400" dirty="0" smtClean="0"/>
            <a:t>含外籍生</a:t>
          </a:r>
          <a:r>
            <a:rPr lang="en-US" altLang="en-US" sz="1400" dirty="0" smtClean="0"/>
            <a:t>)</a:t>
          </a:r>
          <a:r>
            <a:rPr lang="zh-TW" altLang="en-US" sz="1400" dirty="0" smtClean="0"/>
            <a:t>，需於第</a:t>
          </a:r>
          <a:r>
            <a:rPr lang="en-US" altLang="en-US" sz="1400" dirty="0" smtClean="0"/>
            <a:t>8-10</a:t>
          </a:r>
          <a:r>
            <a:rPr lang="zh-TW" altLang="en-US" sz="1400" dirty="0" smtClean="0"/>
            <a:t>週完成論文研究計畫書審核</a:t>
          </a:r>
          <a:endParaRPr lang="zh-TW" altLang="en-US" sz="1400" dirty="0"/>
        </a:p>
      </dgm:t>
    </dgm:pt>
    <dgm:pt modelId="{4FF7DD1E-50E5-4163-9307-CC605D640F1E}" type="parTrans" cxnId="{819F762F-96B9-49CC-947A-3BE760ADFAD9}">
      <dgm:prSet/>
      <dgm:spPr/>
      <dgm:t>
        <a:bodyPr/>
        <a:lstStyle/>
        <a:p>
          <a:endParaRPr lang="zh-TW" altLang="en-US"/>
        </a:p>
      </dgm:t>
    </dgm:pt>
    <dgm:pt modelId="{CE1C42F1-CB18-46E2-B101-E37464C59FCD}" type="sibTrans" cxnId="{819F762F-96B9-49CC-947A-3BE760ADFAD9}">
      <dgm:prSet/>
      <dgm:spPr/>
      <dgm:t>
        <a:bodyPr/>
        <a:lstStyle/>
        <a:p>
          <a:endParaRPr lang="zh-TW" altLang="en-US"/>
        </a:p>
      </dgm:t>
    </dgm:pt>
    <dgm:pt modelId="{795E8911-0114-4BC3-827B-DCFFECE3C752}" type="pres">
      <dgm:prSet presAssocID="{1E90DC19-597E-4FA3-9F82-C6A65A4578FB}" presName="linearFlow" presStyleCnt="0">
        <dgm:presLayoutVars>
          <dgm:dir/>
          <dgm:animLvl val="lvl"/>
          <dgm:resizeHandles val="exact"/>
        </dgm:presLayoutVars>
      </dgm:prSet>
      <dgm:spPr/>
      <dgm:t>
        <a:bodyPr/>
        <a:lstStyle/>
        <a:p>
          <a:endParaRPr lang="zh-TW" altLang="en-US"/>
        </a:p>
      </dgm:t>
    </dgm:pt>
    <dgm:pt modelId="{1718E457-9B67-405A-9D4E-C22B50CF56D5}" type="pres">
      <dgm:prSet presAssocID="{0EE5C248-F43C-4D54-93CE-F93B64A481C4}" presName="composite" presStyleCnt="0"/>
      <dgm:spPr/>
    </dgm:pt>
    <dgm:pt modelId="{CD6C37AA-1FB4-4CD7-AAF4-262EB50B5F83}" type="pres">
      <dgm:prSet presAssocID="{0EE5C248-F43C-4D54-93CE-F93B64A481C4}" presName="parentText" presStyleLbl="alignNode1" presStyleIdx="0" presStyleCnt="4" custLinFactNeighborX="-7242">
        <dgm:presLayoutVars>
          <dgm:chMax val="1"/>
          <dgm:bulletEnabled val="1"/>
        </dgm:presLayoutVars>
      </dgm:prSet>
      <dgm:spPr/>
      <dgm:t>
        <a:bodyPr/>
        <a:lstStyle/>
        <a:p>
          <a:endParaRPr lang="zh-TW" altLang="en-US"/>
        </a:p>
      </dgm:t>
    </dgm:pt>
    <dgm:pt modelId="{9F28E2F8-5F56-4C36-8C51-511ADA00A944}" type="pres">
      <dgm:prSet presAssocID="{0EE5C248-F43C-4D54-93CE-F93B64A481C4}" presName="descendantText" presStyleLbl="alignAcc1" presStyleIdx="0" presStyleCnt="4" custScaleY="100000" custLinFactNeighborX="2487" custLinFactNeighborY="-141">
        <dgm:presLayoutVars>
          <dgm:bulletEnabled val="1"/>
        </dgm:presLayoutVars>
      </dgm:prSet>
      <dgm:spPr/>
      <dgm:t>
        <a:bodyPr/>
        <a:lstStyle/>
        <a:p>
          <a:endParaRPr lang="zh-TW" altLang="en-US"/>
        </a:p>
      </dgm:t>
    </dgm:pt>
    <dgm:pt modelId="{1CE1D4F0-5F14-4968-BB97-94D62DD1B119}" type="pres">
      <dgm:prSet presAssocID="{2CBECBD6-9E27-488B-A48F-DEA9591C2EEC}" presName="sp" presStyleCnt="0"/>
      <dgm:spPr/>
    </dgm:pt>
    <dgm:pt modelId="{BF762806-CA59-4898-8ABA-FAB9426096C4}" type="pres">
      <dgm:prSet presAssocID="{CA017FAB-16BE-4D9F-B539-47A3BA94DCFE}" presName="composite" presStyleCnt="0"/>
      <dgm:spPr/>
    </dgm:pt>
    <dgm:pt modelId="{3068F522-6276-43B7-BF5E-01AF11DD64C4}" type="pres">
      <dgm:prSet presAssocID="{CA017FAB-16BE-4D9F-B539-47A3BA94DCFE}" presName="parentText" presStyleLbl="alignNode1" presStyleIdx="1" presStyleCnt="4">
        <dgm:presLayoutVars>
          <dgm:chMax val="1"/>
          <dgm:bulletEnabled val="1"/>
        </dgm:presLayoutVars>
      </dgm:prSet>
      <dgm:spPr/>
      <dgm:t>
        <a:bodyPr/>
        <a:lstStyle/>
        <a:p>
          <a:endParaRPr lang="zh-TW" altLang="en-US"/>
        </a:p>
      </dgm:t>
    </dgm:pt>
    <dgm:pt modelId="{4D4E65C3-11BB-4721-96C2-C73309472986}" type="pres">
      <dgm:prSet presAssocID="{CA017FAB-16BE-4D9F-B539-47A3BA94DCFE}" presName="descendantText" presStyleLbl="alignAcc1" presStyleIdx="1" presStyleCnt="4">
        <dgm:presLayoutVars>
          <dgm:bulletEnabled val="1"/>
        </dgm:presLayoutVars>
      </dgm:prSet>
      <dgm:spPr/>
      <dgm:t>
        <a:bodyPr/>
        <a:lstStyle/>
        <a:p>
          <a:endParaRPr lang="zh-TW" altLang="en-US"/>
        </a:p>
      </dgm:t>
    </dgm:pt>
    <dgm:pt modelId="{1E81244A-B44B-46DD-9DB5-B11282D90001}" type="pres">
      <dgm:prSet presAssocID="{655334F0-7813-4185-8513-FEF17B6603B9}" presName="sp" presStyleCnt="0"/>
      <dgm:spPr/>
    </dgm:pt>
    <dgm:pt modelId="{3F906349-8C95-40CB-A094-70F00534DEB2}" type="pres">
      <dgm:prSet presAssocID="{A4B75F4C-2EB2-4C1E-84AA-496930F5A6C0}" presName="composite" presStyleCnt="0"/>
      <dgm:spPr/>
    </dgm:pt>
    <dgm:pt modelId="{120CDD38-18A6-4607-B6F1-91C28DF39E84}" type="pres">
      <dgm:prSet presAssocID="{A4B75F4C-2EB2-4C1E-84AA-496930F5A6C0}" presName="parentText" presStyleLbl="alignNode1" presStyleIdx="2" presStyleCnt="4">
        <dgm:presLayoutVars>
          <dgm:chMax val="1"/>
          <dgm:bulletEnabled val="1"/>
        </dgm:presLayoutVars>
      </dgm:prSet>
      <dgm:spPr/>
      <dgm:t>
        <a:bodyPr/>
        <a:lstStyle/>
        <a:p>
          <a:endParaRPr lang="zh-TW" altLang="en-US"/>
        </a:p>
      </dgm:t>
    </dgm:pt>
    <dgm:pt modelId="{8116BCE3-4AC2-4814-B230-608F837E2C01}" type="pres">
      <dgm:prSet presAssocID="{A4B75F4C-2EB2-4C1E-84AA-496930F5A6C0}" presName="descendantText" presStyleLbl="alignAcc1" presStyleIdx="2" presStyleCnt="4">
        <dgm:presLayoutVars>
          <dgm:bulletEnabled val="1"/>
        </dgm:presLayoutVars>
      </dgm:prSet>
      <dgm:spPr/>
      <dgm:t>
        <a:bodyPr/>
        <a:lstStyle/>
        <a:p>
          <a:endParaRPr lang="zh-TW" altLang="en-US"/>
        </a:p>
      </dgm:t>
    </dgm:pt>
    <dgm:pt modelId="{848E06CA-53B0-448A-A889-3CE9869DD763}" type="pres">
      <dgm:prSet presAssocID="{2997401D-B6FF-4237-849D-C7815789989E}" presName="sp" presStyleCnt="0"/>
      <dgm:spPr/>
    </dgm:pt>
    <dgm:pt modelId="{F1588059-5BE3-43E9-99BF-72A4C6A991E6}" type="pres">
      <dgm:prSet presAssocID="{F55E2C34-91CF-4527-A8D7-2DCC9FC2AB72}" presName="composite" presStyleCnt="0"/>
      <dgm:spPr/>
    </dgm:pt>
    <dgm:pt modelId="{6CC34D8F-FE3D-4AAD-9A7E-37E467C91FE4}" type="pres">
      <dgm:prSet presAssocID="{F55E2C34-91CF-4527-A8D7-2DCC9FC2AB72}" presName="parentText" presStyleLbl="alignNode1" presStyleIdx="3" presStyleCnt="4">
        <dgm:presLayoutVars>
          <dgm:chMax val="1"/>
          <dgm:bulletEnabled val="1"/>
        </dgm:presLayoutVars>
      </dgm:prSet>
      <dgm:spPr/>
      <dgm:t>
        <a:bodyPr/>
        <a:lstStyle/>
        <a:p>
          <a:endParaRPr lang="zh-TW" altLang="en-US"/>
        </a:p>
      </dgm:t>
    </dgm:pt>
    <dgm:pt modelId="{C4B9D421-26E9-4BF3-B54E-B912E4E319B9}" type="pres">
      <dgm:prSet presAssocID="{F55E2C34-91CF-4527-A8D7-2DCC9FC2AB72}" presName="descendantText" presStyleLbl="alignAcc1" presStyleIdx="3" presStyleCnt="4" custScaleX="99235" custScaleY="112655" custLinFactNeighborX="-99" custLinFactNeighborY="4122">
        <dgm:presLayoutVars>
          <dgm:bulletEnabled val="1"/>
        </dgm:presLayoutVars>
      </dgm:prSet>
      <dgm:spPr/>
      <dgm:t>
        <a:bodyPr/>
        <a:lstStyle/>
        <a:p>
          <a:endParaRPr lang="zh-TW" altLang="en-US"/>
        </a:p>
      </dgm:t>
    </dgm:pt>
  </dgm:ptLst>
  <dgm:cxnLst>
    <dgm:cxn modelId="{7AE42C9C-40E5-4888-8A11-45E5F34F6A04}" srcId="{0EE5C248-F43C-4D54-93CE-F93B64A481C4}" destId="{76E30FA7-4E63-4083-B2C3-9FCFD657D0F0}" srcOrd="0" destOrd="0" parTransId="{1663968F-FDB2-4862-88C7-5CF88860E474}" sibTransId="{089FB4CB-7E34-44EF-A207-726045FE00CB}"/>
    <dgm:cxn modelId="{0E16E48D-0698-4AE8-8B53-6691B3E7C5F5}" type="presOf" srcId="{1E90DC19-597E-4FA3-9F82-C6A65A4578FB}" destId="{795E8911-0114-4BC3-827B-DCFFECE3C752}" srcOrd="0" destOrd="0" presId="urn:microsoft.com/office/officeart/2005/8/layout/chevron2"/>
    <dgm:cxn modelId="{5F18FAB5-B5F0-436C-B62E-EC32B7C7D928}" srcId="{A4B75F4C-2EB2-4C1E-84AA-496930F5A6C0}" destId="{FF50766D-1C0A-4DD3-B3A8-53C8EF165872}" srcOrd="0" destOrd="0" parTransId="{BBF2271D-9B94-4050-9290-209A1097D5A1}" sibTransId="{1417A86B-FEC6-450F-87E0-2F9C36184599}"/>
    <dgm:cxn modelId="{A920F380-35C7-4F35-9E62-484C83E9CD71}" type="presOf" srcId="{AB457230-B582-45C3-8E36-D59EA158B7B0}" destId="{4D4E65C3-11BB-4721-96C2-C73309472986}" srcOrd="0" destOrd="0" presId="urn:microsoft.com/office/officeart/2005/8/layout/chevron2"/>
    <dgm:cxn modelId="{2CEDDCF4-9410-4AC5-8EA8-EA3A56E5AB97}" srcId="{1E90DC19-597E-4FA3-9F82-C6A65A4578FB}" destId="{F55E2C34-91CF-4527-A8D7-2DCC9FC2AB72}" srcOrd="3" destOrd="0" parTransId="{7A34329B-350D-4F1F-8BCD-E56803B20233}" sibTransId="{E32A49F4-E3AF-4522-9C3B-6946C53CE494}"/>
    <dgm:cxn modelId="{61B5FF10-411D-4D31-BECE-C08486A6153D}" srcId="{1E90DC19-597E-4FA3-9F82-C6A65A4578FB}" destId="{0EE5C248-F43C-4D54-93CE-F93B64A481C4}" srcOrd="0" destOrd="0" parTransId="{4CC02603-ED20-42B7-96D9-EF3AFE039B7E}" sibTransId="{2CBECBD6-9E27-488B-A48F-DEA9591C2EEC}"/>
    <dgm:cxn modelId="{221C9906-DF2D-47BB-B454-E97533B1EBE5}" type="presOf" srcId="{0EE5C248-F43C-4D54-93CE-F93B64A481C4}" destId="{CD6C37AA-1FB4-4CD7-AAF4-262EB50B5F83}" srcOrd="0" destOrd="0" presId="urn:microsoft.com/office/officeart/2005/8/layout/chevron2"/>
    <dgm:cxn modelId="{819F762F-96B9-49CC-947A-3BE760ADFAD9}" srcId="{CA017FAB-16BE-4D9F-B539-47A3BA94DCFE}" destId="{8C8DA4D1-A665-49C8-8411-241BF68179E5}" srcOrd="1" destOrd="0" parTransId="{4FF7DD1E-50E5-4163-9307-CC605D640F1E}" sibTransId="{CE1C42F1-CB18-46E2-B101-E37464C59FCD}"/>
    <dgm:cxn modelId="{12F10443-29FC-42CE-A3BD-3FEA29316C63}" srcId="{1E90DC19-597E-4FA3-9F82-C6A65A4578FB}" destId="{A4B75F4C-2EB2-4C1E-84AA-496930F5A6C0}" srcOrd="2" destOrd="0" parTransId="{0E2299D3-C22B-4E7A-AB65-45A0A4A5E95A}" sibTransId="{2997401D-B6FF-4237-849D-C7815789989E}"/>
    <dgm:cxn modelId="{329A8296-75A8-4894-8234-8059387535AC}" type="presOf" srcId="{FF50766D-1C0A-4DD3-B3A8-53C8EF165872}" destId="{8116BCE3-4AC2-4814-B230-608F837E2C01}" srcOrd="0" destOrd="0" presId="urn:microsoft.com/office/officeart/2005/8/layout/chevron2"/>
    <dgm:cxn modelId="{099F6380-8492-41A2-84EC-CDC2006F27D6}" type="presOf" srcId="{A4B75F4C-2EB2-4C1E-84AA-496930F5A6C0}" destId="{120CDD38-18A6-4607-B6F1-91C28DF39E84}" srcOrd="0" destOrd="0" presId="urn:microsoft.com/office/officeart/2005/8/layout/chevron2"/>
    <dgm:cxn modelId="{EA94CB77-E170-4D77-BA85-8CA417C40B6E}" type="presOf" srcId="{B2987792-F8AB-48AE-B913-3ED1F2A229AC}" destId="{C4B9D421-26E9-4BF3-B54E-B912E4E319B9}" srcOrd="0" destOrd="0" presId="urn:microsoft.com/office/officeart/2005/8/layout/chevron2"/>
    <dgm:cxn modelId="{5226262D-9078-463D-B406-E844E8200E3F}" type="presOf" srcId="{76E30FA7-4E63-4083-B2C3-9FCFD657D0F0}" destId="{9F28E2F8-5F56-4C36-8C51-511ADA00A944}" srcOrd="0" destOrd="0" presId="urn:microsoft.com/office/officeart/2005/8/layout/chevron2"/>
    <dgm:cxn modelId="{549C228E-DB63-462D-A6AA-6274A8DA9371}" type="presOf" srcId="{CA017FAB-16BE-4D9F-B539-47A3BA94DCFE}" destId="{3068F522-6276-43B7-BF5E-01AF11DD64C4}" srcOrd="0" destOrd="0" presId="urn:microsoft.com/office/officeart/2005/8/layout/chevron2"/>
    <dgm:cxn modelId="{72AB4A40-83B7-4D5B-90E9-55328F5774FC}" srcId="{0EE5C248-F43C-4D54-93CE-F93B64A481C4}" destId="{61816374-2B85-4803-938A-99D6173A80CA}" srcOrd="1" destOrd="0" parTransId="{53C56867-18CD-437A-8916-C7C1D50B4173}" sibTransId="{7035C9D7-BD46-48FD-9C9D-D70D145C04B9}"/>
    <dgm:cxn modelId="{C7715637-CA1D-4F59-8E10-1889A46F87FB}" type="presOf" srcId="{8C8DA4D1-A665-49C8-8411-241BF68179E5}" destId="{4D4E65C3-11BB-4721-96C2-C73309472986}" srcOrd="0" destOrd="1" presId="urn:microsoft.com/office/officeart/2005/8/layout/chevron2"/>
    <dgm:cxn modelId="{5DAAA075-BFD6-4AF9-8BD9-E48A52C1042C}" srcId="{CA017FAB-16BE-4D9F-B539-47A3BA94DCFE}" destId="{AB457230-B582-45C3-8E36-D59EA158B7B0}" srcOrd="0" destOrd="0" parTransId="{6C3F42F3-85B3-46A2-994D-9F56698363B4}" sibTransId="{C9D289AD-4090-48D1-B132-9B0A6B46A651}"/>
    <dgm:cxn modelId="{2C05ED99-EA4E-496D-886C-2866BEC21289}" srcId="{1E90DC19-597E-4FA3-9F82-C6A65A4578FB}" destId="{CA017FAB-16BE-4D9F-B539-47A3BA94DCFE}" srcOrd="1" destOrd="0" parTransId="{B911DB66-B344-43F3-B108-4F7A6C37A63A}" sibTransId="{655334F0-7813-4185-8513-FEF17B6603B9}"/>
    <dgm:cxn modelId="{0CCD5B36-6C93-4AAF-BF24-3C895A9BE165}" type="presOf" srcId="{61816374-2B85-4803-938A-99D6173A80CA}" destId="{9F28E2F8-5F56-4C36-8C51-511ADA00A944}" srcOrd="0" destOrd="1" presId="urn:microsoft.com/office/officeart/2005/8/layout/chevron2"/>
    <dgm:cxn modelId="{C4AD9FF4-98EE-49DA-8D22-AE931C54EBA3}" srcId="{F55E2C34-91CF-4527-A8D7-2DCC9FC2AB72}" destId="{B2987792-F8AB-48AE-B913-3ED1F2A229AC}" srcOrd="0" destOrd="0" parTransId="{3D469C98-0A73-4F43-A5E7-2F15D33E014D}" sibTransId="{BCCB9E24-3BEE-4965-BB33-A8A900721C71}"/>
    <dgm:cxn modelId="{B62FE1FE-B91A-49D4-9A04-C9B28330A233}" type="presOf" srcId="{F55E2C34-91CF-4527-A8D7-2DCC9FC2AB72}" destId="{6CC34D8F-FE3D-4AAD-9A7E-37E467C91FE4}" srcOrd="0" destOrd="0" presId="urn:microsoft.com/office/officeart/2005/8/layout/chevron2"/>
    <dgm:cxn modelId="{2DD6E2F6-E0EE-4CDD-84F2-9166C52FCC59}" type="presParOf" srcId="{795E8911-0114-4BC3-827B-DCFFECE3C752}" destId="{1718E457-9B67-405A-9D4E-C22B50CF56D5}" srcOrd="0" destOrd="0" presId="urn:microsoft.com/office/officeart/2005/8/layout/chevron2"/>
    <dgm:cxn modelId="{182FF329-5317-48AD-8CDC-A1D860EB8345}" type="presParOf" srcId="{1718E457-9B67-405A-9D4E-C22B50CF56D5}" destId="{CD6C37AA-1FB4-4CD7-AAF4-262EB50B5F83}" srcOrd="0" destOrd="0" presId="urn:microsoft.com/office/officeart/2005/8/layout/chevron2"/>
    <dgm:cxn modelId="{60C4AF5F-C064-4FA5-8C88-0DD0039E2DC5}" type="presParOf" srcId="{1718E457-9B67-405A-9D4E-C22B50CF56D5}" destId="{9F28E2F8-5F56-4C36-8C51-511ADA00A944}" srcOrd="1" destOrd="0" presId="urn:microsoft.com/office/officeart/2005/8/layout/chevron2"/>
    <dgm:cxn modelId="{49615614-33E1-4E52-971C-5BA9658AE12B}" type="presParOf" srcId="{795E8911-0114-4BC3-827B-DCFFECE3C752}" destId="{1CE1D4F0-5F14-4968-BB97-94D62DD1B119}" srcOrd="1" destOrd="0" presId="urn:microsoft.com/office/officeart/2005/8/layout/chevron2"/>
    <dgm:cxn modelId="{526BC614-1416-4BB6-A66A-DC67DF948A17}" type="presParOf" srcId="{795E8911-0114-4BC3-827B-DCFFECE3C752}" destId="{BF762806-CA59-4898-8ABA-FAB9426096C4}" srcOrd="2" destOrd="0" presId="urn:microsoft.com/office/officeart/2005/8/layout/chevron2"/>
    <dgm:cxn modelId="{3F39BD5E-823E-4574-A108-3E1494592D05}" type="presParOf" srcId="{BF762806-CA59-4898-8ABA-FAB9426096C4}" destId="{3068F522-6276-43B7-BF5E-01AF11DD64C4}" srcOrd="0" destOrd="0" presId="urn:microsoft.com/office/officeart/2005/8/layout/chevron2"/>
    <dgm:cxn modelId="{4CDC58CE-2DA9-4C66-985E-38628BDD829D}" type="presParOf" srcId="{BF762806-CA59-4898-8ABA-FAB9426096C4}" destId="{4D4E65C3-11BB-4721-96C2-C73309472986}" srcOrd="1" destOrd="0" presId="urn:microsoft.com/office/officeart/2005/8/layout/chevron2"/>
    <dgm:cxn modelId="{BF6C78CB-DFB3-41DE-B140-7961239AE4D5}" type="presParOf" srcId="{795E8911-0114-4BC3-827B-DCFFECE3C752}" destId="{1E81244A-B44B-46DD-9DB5-B11282D90001}" srcOrd="3" destOrd="0" presId="urn:microsoft.com/office/officeart/2005/8/layout/chevron2"/>
    <dgm:cxn modelId="{BB2D3FF4-6236-4B09-B052-CC45FE3B9BD8}" type="presParOf" srcId="{795E8911-0114-4BC3-827B-DCFFECE3C752}" destId="{3F906349-8C95-40CB-A094-70F00534DEB2}" srcOrd="4" destOrd="0" presId="urn:microsoft.com/office/officeart/2005/8/layout/chevron2"/>
    <dgm:cxn modelId="{601ACB13-ACB8-4453-9374-991B48A3D557}" type="presParOf" srcId="{3F906349-8C95-40CB-A094-70F00534DEB2}" destId="{120CDD38-18A6-4607-B6F1-91C28DF39E84}" srcOrd="0" destOrd="0" presId="urn:microsoft.com/office/officeart/2005/8/layout/chevron2"/>
    <dgm:cxn modelId="{11BCEE57-5436-44DC-9037-54F3E1263E3E}" type="presParOf" srcId="{3F906349-8C95-40CB-A094-70F00534DEB2}" destId="{8116BCE3-4AC2-4814-B230-608F837E2C01}" srcOrd="1" destOrd="0" presId="urn:microsoft.com/office/officeart/2005/8/layout/chevron2"/>
    <dgm:cxn modelId="{919362E0-2FB1-4065-8B82-077FA2789FBA}" type="presParOf" srcId="{795E8911-0114-4BC3-827B-DCFFECE3C752}" destId="{848E06CA-53B0-448A-A889-3CE9869DD763}" srcOrd="5" destOrd="0" presId="urn:microsoft.com/office/officeart/2005/8/layout/chevron2"/>
    <dgm:cxn modelId="{923CDF5E-88F3-4B84-A405-0D77CDA22712}" type="presParOf" srcId="{795E8911-0114-4BC3-827B-DCFFECE3C752}" destId="{F1588059-5BE3-43E9-99BF-72A4C6A991E6}" srcOrd="6" destOrd="0" presId="urn:microsoft.com/office/officeart/2005/8/layout/chevron2"/>
    <dgm:cxn modelId="{BFCF3830-3CA5-4418-9C3E-B5A75A484205}" type="presParOf" srcId="{F1588059-5BE3-43E9-99BF-72A4C6A991E6}" destId="{6CC34D8F-FE3D-4AAD-9A7E-37E467C91FE4}" srcOrd="0" destOrd="0" presId="urn:microsoft.com/office/officeart/2005/8/layout/chevron2"/>
    <dgm:cxn modelId="{642B00EE-C89F-41B0-8F31-7D5870566B6F}" type="presParOf" srcId="{F1588059-5BE3-43E9-99BF-72A4C6A991E6}" destId="{C4B9D421-26E9-4BF3-B54E-B912E4E319B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C37AA-1FB4-4CD7-AAF4-262EB50B5F83}">
      <dsp:nvSpPr>
        <dsp:cNvPr id="0" name=""/>
        <dsp:cNvSpPr/>
      </dsp:nvSpPr>
      <dsp:spPr>
        <a:xfrm rot="5400000">
          <a:off x="-210391" y="219023"/>
          <a:ext cx="1402609" cy="98182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TW" altLang="en-US" sz="1100" kern="1200" dirty="0" smtClean="0"/>
            <a:t>本學期第</a:t>
          </a:r>
          <a:r>
            <a:rPr lang="en-US" altLang="zh-TW" sz="1100" kern="1200" dirty="0" smtClean="0"/>
            <a:t>5</a:t>
          </a:r>
          <a:r>
            <a:rPr lang="zh-TW" altLang="en-US" sz="1100" kern="1200" dirty="0" smtClean="0"/>
            <a:t>週週五下午</a:t>
          </a:r>
          <a:r>
            <a:rPr lang="en-US" altLang="zh-TW" sz="1100" kern="1200" dirty="0" smtClean="0"/>
            <a:t>5</a:t>
          </a:r>
          <a:r>
            <a:rPr lang="zh-TW" altLang="en-US" sz="1100" kern="1200" dirty="0" smtClean="0"/>
            <a:t>時前</a:t>
          </a:r>
          <a:endParaRPr lang="zh-TW" altLang="en-US" sz="1100" kern="1200" dirty="0"/>
        </a:p>
      </dsp:txBody>
      <dsp:txXfrm rot="-5400000">
        <a:off x="1" y="499544"/>
        <a:ext cx="981826" cy="420783"/>
      </dsp:txXfrm>
    </dsp:sp>
    <dsp:sp modelId="{9F28E2F8-5F56-4C36-8C51-511ADA00A944}">
      <dsp:nvSpPr>
        <dsp:cNvPr id="0" name=""/>
        <dsp:cNvSpPr/>
      </dsp:nvSpPr>
      <dsp:spPr>
        <a:xfrm rot="5400000">
          <a:off x="2951389" y="-1962215"/>
          <a:ext cx="911695" cy="485082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zh-TW" altLang="en-US" sz="1400" kern="1200" dirty="0" smtClean="0"/>
            <a:t>於系網下載論文研究計畫書審核申請表暨，填寫後送系辦申請，審核日期及時間由系辦統一安排。</a:t>
          </a:r>
          <a:endParaRPr lang="zh-TW" altLang="en-US" sz="1400" kern="1200" dirty="0"/>
        </a:p>
        <a:p>
          <a:pPr marL="114300" lvl="1" indent="-114300" algn="l" defTabSz="622300">
            <a:lnSpc>
              <a:spcPct val="90000"/>
            </a:lnSpc>
            <a:spcBef>
              <a:spcPct val="0"/>
            </a:spcBef>
            <a:spcAft>
              <a:spcPct val="15000"/>
            </a:spcAft>
            <a:buChar char="••"/>
          </a:pPr>
          <a:r>
            <a:rPr lang="zh-TW" altLang="en-US" sz="1400" kern="1200" dirty="0" smtClean="0"/>
            <a:t>系網下載路徑</a:t>
          </a:r>
          <a:r>
            <a:rPr lang="en-US" altLang="zh-TW" sz="1400" kern="1200" dirty="0" smtClean="0"/>
            <a:t>:</a:t>
          </a:r>
          <a:r>
            <a:rPr lang="zh-TW" altLang="en-US" sz="1400" kern="1200" dirty="0" smtClean="0"/>
            <a:t>在學學生專區 </a:t>
          </a:r>
          <a:r>
            <a:rPr lang="en-US" altLang="en-US" sz="1400" kern="1200" dirty="0" smtClean="0"/>
            <a:t>&gt; </a:t>
          </a:r>
          <a:r>
            <a:rPr lang="zh-TW" altLang="en-US" sz="1400" kern="1200" dirty="0" smtClean="0"/>
            <a:t>碩士班</a:t>
          </a:r>
          <a:r>
            <a:rPr lang="en-US" altLang="zh-TW" sz="1400" kern="1200" dirty="0" smtClean="0"/>
            <a:t>&gt;</a:t>
          </a:r>
          <a:r>
            <a:rPr lang="zh-TW" altLang="en-US" sz="1400" kern="1200" dirty="0" smtClean="0"/>
            <a:t> 論文研究計畫書審核申請資料</a:t>
          </a:r>
          <a:endParaRPr lang="zh-TW" altLang="en-US" sz="1400" kern="1200" dirty="0"/>
        </a:p>
      </dsp:txBody>
      <dsp:txXfrm rot="-5400000">
        <a:off x="981827" y="51852"/>
        <a:ext cx="4806316" cy="822685"/>
      </dsp:txXfrm>
    </dsp:sp>
    <dsp:sp modelId="{3068F522-6276-43B7-BF5E-01AF11DD64C4}">
      <dsp:nvSpPr>
        <dsp:cNvPr id="0" name=""/>
        <dsp:cNvSpPr/>
      </dsp:nvSpPr>
      <dsp:spPr>
        <a:xfrm rot="5400000">
          <a:off x="-210391" y="1478697"/>
          <a:ext cx="1402609" cy="98182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TW" altLang="en-US" sz="1100" kern="1200" dirty="0" smtClean="0"/>
            <a:t>本學期第</a:t>
          </a:r>
          <a:r>
            <a:rPr lang="en-US" altLang="zh-TW" sz="1100" kern="1200" dirty="0" smtClean="0"/>
            <a:t>7</a:t>
          </a:r>
          <a:r>
            <a:rPr lang="zh-TW" altLang="en-US" sz="1100" kern="1200" dirty="0" smtClean="0"/>
            <a:t>週週五下午</a:t>
          </a:r>
          <a:r>
            <a:rPr lang="en-US" altLang="zh-TW" sz="1100" kern="1200" dirty="0" smtClean="0"/>
            <a:t>5</a:t>
          </a:r>
          <a:r>
            <a:rPr lang="zh-TW" altLang="en-US" sz="1100" kern="1200" dirty="0" smtClean="0"/>
            <a:t>時</a:t>
          </a:r>
          <a:endParaRPr lang="zh-TW" altLang="en-US" sz="1100" kern="1200" dirty="0"/>
        </a:p>
      </dsp:txBody>
      <dsp:txXfrm rot="-5400000">
        <a:off x="1" y="1759218"/>
        <a:ext cx="981826" cy="420783"/>
      </dsp:txXfrm>
    </dsp:sp>
    <dsp:sp modelId="{4D4E65C3-11BB-4721-96C2-C73309472986}">
      <dsp:nvSpPr>
        <dsp:cNvPr id="0" name=""/>
        <dsp:cNvSpPr/>
      </dsp:nvSpPr>
      <dsp:spPr>
        <a:xfrm rot="5400000">
          <a:off x="2951389" y="-701256"/>
          <a:ext cx="911695" cy="485082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zh-TW" altLang="en-US" sz="1400" kern="1200" dirty="0" smtClean="0"/>
            <a:t>系辦公告各申請學生之論文研究計畫書審核日期及時間。</a:t>
          </a:r>
          <a:endParaRPr lang="zh-TW" altLang="en-US" sz="1400" kern="1200" dirty="0"/>
        </a:p>
        <a:p>
          <a:pPr marL="114300" lvl="1" indent="-114300" algn="l" defTabSz="622300">
            <a:lnSpc>
              <a:spcPct val="90000"/>
            </a:lnSpc>
            <a:spcBef>
              <a:spcPct val="0"/>
            </a:spcBef>
            <a:spcAft>
              <a:spcPct val="15000"/>
            </a:spcAft>
            <a:buChar char="••"/>
          </a:pPr>
          <a:r>
            <a:rPr lang="zh-TW" altLang="en-US" sz="1400" kern="1200" dirty="0" smtClean="0"/>
            <a:t>本學期擬提論文口試碩士生</a:t>
          </a:r>
          <a:r>
            <a:rPr lang="en-US" altLang="en-US" sz="1400" kern="1200" dirty="0" smtClean="0"/>
            <a:t>(</a:t>
          </a:r>
          <a:r>
            <a:rPr lang="zh-TW" altLang="en-US" sz="1400" kern="1200" dirty="0" smtClean="0"/>
            <a:t>含外籍生</a:t>
          </a:r>
          <a:r>
            <a:rPr lang="en-US" altLang="en-US" sz="1400" kern="1200" dirty="0" smtClean="0"/>
            <a:t>)</a:t>
          </a:r>
          <a:r>
            <a:rPr lang="zh-TW" altLang="en-US" sz="1400" kern="1200" dirty="0" smtClean="0"/>
            <a:t>，需於第</a:t>
          </a:r>
          <a:r>
            <a:rPr lang="en-US" altLang="en-US" sz="1400" kern="1200" dirty="0" smtClean="0"/>
            <a:t>8-10</a:t>
          </a:r>
          <a:r>
            <a:rPr lang="zh-TW" altLang="en-US" sz="1400" kern="1200" dirty="0" smtClean="0"/>
            <a:t>週完成論文研究計畫書審核</a:t>
          </a:r>
          <a:endParaRPr lang="zh-TW" altLang="en-US" sz="1400" kern="1200" dirty="0"/>
        </a:p>
      </dsp:txBody>
      <dsp:txXfrm rot="-5400000">
        <a:off x="981827" y="1312811"/>
        <a:ext cx="4806316" cy="822685"/>
      </dsp:txXfrm>
    </dsp:sp>
    <dsp:sp modelId="{120CDD38-18A6-4607-B6F1-91C28DF39E84}">
      <dsp:nvSpPr>
        <dsp:cNvPr id="0" name=""/>
        <dsp:cNvSpPr/>
      </dsp:nvSpPr>
      <dsp:spPr>
        <a:xfrm rot="5400000">
          <a:off x="-210391" y="2738372"/>
          <a:ext cx="1402609" cy="98182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TW" altLang="en-US" sz="1100" kern="1200" dirty="0" smtClean="0"/>
            <a:t>審核日一週前</a:t>
          </a:r>
          <a:endParaRPr lang="en-US" altLang="zh-TW" sz="1100" kern="1200" dirty="0" smtClean="0"/>
        </a:p>
      </dsp:txBody>
      <dsp:txXfrm rot="-5400000">
        <a:off x="1" y="3018893"/>
        <a:ext cx="981826" cy="420783"/>
      </dsp:txXfrm>
    </dsp:sp>
    <dsp:sp modelId="{8116BCE3-4AC2-4814-B230-608F837E2C01}">
      <dsp:nvSpPr>
        <dsp:cNvPr id="0" name=""/>
        <dsp:cNvSpPr/>
      </dsp:nvSpPr>
      <dsp:spPr>
        <a:xfrm rot="5400000">
          <a:off x="2951389" y="558417"/>
          <a:ext cx="911695" cy="485082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zh-TW" altLang="en-US" sz="1400" kern="1200" dirty="0" smtClean="0"/>
            <a:t>申請學生自行於學生資訊系統送出線上論文研究計劃書審查申請並檢附相關審查資料</a:t>
          </a:r>
          <a:r>
            <a:rPr lang="zh-TW" altLang="en-US" sz="1600" kern="1200" dirty="0" smtClean="0"/>
            <a:t>。</a:t>
          </a:r>
          <a:endParaRPr lang="zh-TW" altLang="en-US" sz="1400" kern="1200" dirty="0"/>
        </a:p>
      </dsp:txBody>
      <dsp:txXfrm rot="-5400000">
        <a:off x="981827" y="2572485"/>
        <a:ext cx="4806316" cy="822685"/>
      </dsp:txXfrm>
    </dsp:sp>
    <dsp:sp modelId="{6CC34D8F-FE3D-4AAD-9A7E-37E467C91FE4}">
      <dsp:nvSpPr>
        <dsp:cNvPr id="0" name=""/>
        <dsp:cNvSpPr/>
      </dsp:nvSpPr>
      <dsp:spPr>
        <a:xfrm rot="5400000">
          <a:off x="-210391" y="4055733"/>
          <a:ext cx="1402609" cy="98182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zh-TW" altLang="en-US" sz="1100" kern="1200" dirty="0" smtClean="0"/>
            <a:t>審核日</a:t>
          </a:r>
          <a:endParaRPr lang="zh-TW" altLang="en-US" sz="1100" kern="1200" dirty="0"/>
        </a:p>
      </dsp:txBody>
      <dsp:txXfrm rot="-5400000">
        <a:off x="1" y="4336254"/>
        <a:ext cx="981826" cy="420783"/>
      </dsp:txXfrm>
    </dsp:sp>
    <dsp:sp modelId="{C4B9D421-26E9-4BF3-B54E-B912E4E319B9}">
      <dsp:nvSpPr>
        <dsp:cNvPr id="0" name=""/>
        <dsp:cNvSpPr/>
      </dsp:nvSpPr>
      <dsp:spPr>
        <a:xfrm rot="5400000">
          <a:off x="2888899" y="1931914"/>
          <a:ext cx="1027071" cy="48137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zh-TW" altLang="en-US" sz="1400" kern="1200" dirty="0" smtClean="0"/>
            <a:t>審查委員依據申請學生上傳之論文研究計劃書進行審核。</a:t>
          </a:r>
          <a:endParaRPr lang="zh-TW" altLang="en-US" sz="1400" kern="1200" dirty="0"/>
        </a:p>
      </dsp:txBody>
      <dsp:txXfrm rot="-5400000">
        <a:off x="995579" y="3875372"/>
        <a:ext cx="4763575" cy="92679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568"/>
            <a:ext cx="5829300" cy="1960033"/>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423849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406983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972050" y="366185"/>
            <a:ext cx="1543050" cy="7802033"/>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42900" y="366185"/>
            <a:ext cx="4514850" cy="780203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224245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398655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541735" y="5875867"/>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250326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9419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1582684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402096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147129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4067"/>
            <a:ext cx="2256235"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166079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216" y="6400800"/>
            <a:ext cx="4114800" cy="755651"/>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91A7B33-ED8F-4F21-B8CB-C47B70FDF94C}" type="datetimeFigureOut">
              <a:rPr lang="zh-TW" altLang="en-US" smtClean="0"/>
              <a:t>2024/2/27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4033471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91A7B33-ED8F-4F21-B8CB-C47B70FDF94C}" type="datetimeFigureOut">
              <a:rPr lang="zh-TW" altLang="en-US" smtClean="0"/>
              <a:t>2024/2/27</a:t>
            </a:fld>
            <a:endParaRPr lang="zh-TW" altLang="en-US"/>
          </a:p>
        </p:txBody>
      </p:sp>
      <p:sp>
        <p:nvSpPr>
          <p:cNvPr id="5" name="頁尾版面配置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D3B5F30-466C-460D-8A56-DBB6782BDC59}" type="slidenum">
              <a:rPr lang="zh-TW" altLang="en-US" smtClean="0"/>
              <a:t>‹#›</a:t>
            </a:fld>
            <a:endParaRPr lang="zh-TW" altLang="en-US"/>
          </a:p>
        </p:txBody>
      </p:sp>
    </p:spTree>
    <p:extLst>
      <p:ext uri="{BB962C8B-B14F-4D97-AF65-F5344CB8AC3E}">
        <p14:creationId xmlns:p14="http://schemas.microsoft.com/office/powerpoint/2010/main" val="68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資料庫圖表 3"/>
          <p:cNvGraphicFramePr/>
          <p:nvPr>
            <p:extLst>
              <p:ext uri="{D42A27DB-BD31-4B8C-83A1-F6EECF244321}">
                <p14:modId xmlns:p14="http://schemas.microsoft.com/office/powerpoint/2010/main" val="3268108430"/>
              </p:ext>
            </p:extLst>
          </p:nvPr>
        </p:nvGraphicFramePr>
        <p:xfrm>
          <a:off x="620688" y="1187624"/>
          <a:ext cx="583264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副標題 2"/>
          <p:cNvSpPr txBox="1">
            <a:spLocks/>
          </p:cNvSpPr>
          <p:nvPr/>
        </p:nvSpPr>
        <p:spPr>
          <a:xfrm>
            <a:off x="284654" y="323528"/>
            <a:ext cx="6336704" cy="648072"/>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altLang="zh-TW" sz="2000" b="1" dirty="0" smtClean="0">
                <a:solidFill>
                  <a:srgbClr val="7030A0"/>
                </a:solidFill>
                <a:latin typeface="微軟正黑體" panose="020B0604030504040204" pitchFamily="34" charset="-120"/>
                <a:ea typeface="微軟正黑體" panose="020B0604030504040204" pitchFamily="34" charset="-120"/>
              </a:rPr>
              <a:t>112-2</a:t>
            </a:r>
            <a:r>
              <a:rPr lang="zh-TW" altLang="en-US" sz="2000" b="1" dirty="0" smtClean="0">
                <a:solidFill>
                  <a:srgbClr val="7030A0"/>
                </a:solidFill>
                <a:latin typeface="微軟正黑體" panose="020B0604030504040204" pitchFamily="34" charset="-120"/>
                <a:ea typeface="微軟正黑體" panose="020B0604030504040204" pitchFamily="34" charset="-120"/>
              </a:rPr>
              <a:t>學期</a:t>
            </a:r>
            <a:endParaRPr lang="zh-TW" altLang="en-US" sz="2000" b="1" dirty="0">
              <a:solidFill>
                <a:srgbClr val="7030A0"/>
              </a:solidFill>
              <a:latin typeface="微軟正黑體" panose="020B0604030504040204" pitchFamily="34" charset="-120"/>
              <a:ea typeface="微軟正黑體" panose="020B0604030504040204" pitchFamily="34" charset="-120"/>
            </a:endParaRPr>
          </a:p>
          <a:p>
            <a:r>
              <a:rPr lang="zh-TW" altLang="en-US" sz="2000" b="1" dirty="0" smtClean="0">
                <a:solidFill>
                  <a:srgbClr val="7030A0"/>
                </a:solidFill>
                <a:latin typeface="微軟正黑體" panose="020B0604030504040204" pitchFamily="34" charset="-120"/>
                <a:ea typeface="微軟正黑體" panose="020B0604030504040204" pitchFamily="34" charset="-120"/>
              </a:rPr>
              <a:t>心理學</a:t>
            </a:r>
            <a:r>
              <a:rPr lang="zh-TW" altLang="en-US" sz="2000" b="1" dirty="0">
                <a:solidFill>
                  <a:srgbClr val="7030A0"/>
                </a:solidFill>
                <a:latin typeface="微軟正黑體" panose="020B0604030504040204" pitchFamily="34" charset="-120"/>
                <a:ea typeface="微軟正黑體" panose="020B0604030504040204" pitchFamily="34" charset="-120"/>
              </a:rPr>
              <a:t>系論文研究計畫書</a:t>
            </a:r>
            <a:r>
              <a:rPr lang="zh-TW" altLang="en-US" sz="2000" b="1" dirty="0" smtClean="0">
                <a:solidFill>
                  <a:srgbClr val="7030A0"/>
                </a:solidFill>
                <a:latin typeface="微軟正黑體" panose="020B0604030504040204" pitchFamily="34" charset="-120"/>
                <a:ea typeface="微軟正黑體" panose="020B0604030504040204" pitchFamily="34" charset="-120"/>
              </a:rPr>
              <a:t>審核流程</a:t>
            </a:r>
            <a:endParaRPr lang="zh-TW" altLang="en-US" sz="2000" b="1" dirty="0">
              <a:solidFill>
                <a:srgbClr val="7030A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24063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163</Words>
  <Application>Microsoft Office PowerPoint</Application>
  <PresentationFormat>如螢幕大小 (4:3)</PresentationFormat>
  <Paragraphs>12</Paragraphs>
  <Slides>1</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vt:i4>
      </vt:variant>
    </vt:vector>
  </HeadingPairs>
  <TitlesOfParts>
    <vt:vector size="6" baseType="lpstr">
      <vt:lpstr>微軟正黑體</vt:lpstr>
      <vt:lpstr>新細明體</vt:lpstr>
      <vt:lpstr>Arial</vt:lpstr>
      <vt:lpstr>Calibri</vt:lpstr>
      <vt:lpstr>Office 佈景主題</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羅承剛</cp:lastModifiedBy>
  <cp:revision>33</cp:revision>
  <cp:lastPrinted>2017-06-19T01:21:13Z</cp:lastPrinted>
  <dcterms:created xsi:type="dcterms:W3CDTF">2016-11-23T04:24:33Z</dcterms:created>
  <dcterms:modified xsi:type="dcterms:W3CDTF">2024-02-27T06:25:28Z</dcterms:modified>
</cp:coreProperties>
</file>